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сколько групп </a:t>
            </a:r>
            <a:br>
              <a:rPr lang="ru-RU" dirty="0" smtClean="0"/>
            </a:br>
            <a:r>
              <a:rPr lang="ru-RU" dirty="0" smtClean="0"/>
              <a:t>можно разделить эти словосочетания?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2800" i="1" dirty="0" smtClean="0"/>
          </a:p>
          <a:p>
            <a:r>
              <a:rPr lang="ru-RU" sz="3600" i="1" dirty="0" smtClean="0"/>
              <a:t>Предложить помощь, многолетнее растение, коснуться руки, колючие заросли, прилагать старание, касаться перил.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292486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1521" y="3933056"/>
            <a:ext cx="4638631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Буквы </a:t>
            </a:r>
            <a:r>
              <a:rPr lang="ru-RU" b="1" i="1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и </a:t>
            </a:r>
            <a:r>
              <a:rPr lang="ru-RU" b="1" i="1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 в корне –</a:t>
            </a:r>
            <a:r>
              <a:rPr lang="ru-RU" b="1" i="1" dirty="0" smtClean="0"/>
              <a:t>кос-- -</a:t>
            </a:r>
            <a:r>
              <a:rPr lang="ru-RU" b="1" i="1" dirty="0" err="1" smtClean="0"/>
              <a:t>кас</a:t>
            </a:r>
            <a:r>
              <a:rPr lang="ru-RU" b="1" i="1" dirty="0" smtClean="0"/>
              <a:t>-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4504928" cy="533400"/>
          </a:xfrm>
        </p:spPr>
        <p:txBody>
          <a:bodyPr/>
          <a:lstStyle/>
          <a:p>
            <a:r>
              <a:rPr lang="ru-RU" dirty="0" smtClean="0"/>
              <a:t>Урок русского языка в 6 классе.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67041"/>
            <a:ext cx="2756930" cy="488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4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Заглянем в учебник!!!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7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сколько групп </a:t>
            </a:r>
            <a:br>
              <a:rPr lang="ru-RU" dirty="0" smtClean="0"/>
            </a:br>
            <a:r>
              <a:rPr lang="ru-RU" dirty="0" smtClean="0"/>
              <a:t>мы можем распределить эти слова?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Коснуться воды, нежное прикосновение, это касается каждого, на улице косой дождь, у Маши красивая коса косить траву, игра в одно касание, ветка коснулась лица.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02282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Сформулируйте задание!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1) К…</a:t>
            </a:r>
            <a:r>
              <a:rPr lang="ru-RU" sz="3200" i="1" dirty="0" err="1" smtClean="0"/>
              <a:t>снулось</a:t>
            </a:r>
            <a:r>
              <a:rPr lang="ru-RU" sz="3200" i="1" dirty="0" smtClean="0"/>
              <a:t> воды, …</a:t>
            </a:r>
          </a:p>
          <a:p>
            <a:r>
              <a:rPr lang="ru-RU" sz="3200" i="1" dirty="0" smtClean="0"/>
              <a:t>2) К…</a:t>
            </a:r>
            <a:r>
              <a:rPr lang="ru-RU" sz="3200" i="1" dirty="0" err="1" smtClean="0"/>
              <a:t>сается</a:t>
            </a:r>
            <a:r>
              <a:rPr lang="ru-RU" sz="3200" i="1" dirty="0" smtClean="0"/>
              <a:t> дна, …</a:t>
            </a:r>
          </a:p>
          <a:p>
            <a:endParaRPr lang="ru-RU" sz="3200" i="1" dirty="0"/>
          </a:p>
          <a:p>
            <a:r>
              <a:rPr lang="ru-RU" sz="3200" dirty="0" smtClean="0"/>
              <a:t>Справка</a:t>
            </a:r>
            <a:r>
              <a:rPr lang="ru-RU" sz="3200" i="1" dirty="0" smtClean="0"/>
              <a:t>: </a:t>
            </a:r>
            <a:r>
              <a:rPr lang="ru-RU" sz="3200" i="1" dirty="0" err="1" smtClean="0"/>
              <a:t>прик</a:t>
            </a:r>
            <a:r>
              <a:rPr lang="ru-RU" sz="3200" i="1" dirty="0" smtClean="0"/>
              <a:t>…</a:t>
            </a:r>
            <a:r>
              <a:rPr lang="ru-RU" sz="3200" i="1" dirty="0" err="1" smtClean="0"/>
              <a:t>снулась</a:t>
            </a:r>
            <a:r>
              <a:rPr lang="ru-RU" sz="3200" i="1" dirty="0" smtClean="0"/>
              <a:t> к лицу, к…</a:t>
            </a:r>
            <a:r>
              <a:rPr lang="ru-RU" sz="3200" i="1" dirty="0" err="1" smtClean="0"/>
              <a:t>саюсь</a:t>
            </a:r>
            <a:r>
              <a:rPr lang="ru-RU" sz="3200" i="1" dirty="0" smtClean="0"/>
              <a:t> стены, к…</a:t>
            </a:r>
            <a:r>
              <a:rPr lang="ru-RU" sz="3200" i="1" dirty="0" err="1" smtClean="0"/>
              <a:t>сается</a:t>
            </a:r>
            <a:r>
              <a:rPr lang="ru-RU" sz="3200" i="1" dirty="0" smtClean="0"/>
              <a:t> вопроса, к…</a:t>
            </a:r>
            <a:r>
              <a:rPr lang="ru-RU" sz="3200" i="1" dirty="0" err="1" smtClean="0"/>
              <a:t>снётся</a:t>
            </a:r>
            <a:r>
              <a:rPr lang="ru-RU" sz="3200" i="1" dirty="0" smtClean="0"/>
              <a:t> всех, к…</a:t>
            </a:r>
            <a:r>
              <a:rPr lang="ru-RU" sz="3200" i="1" dirty="0" err="1" smtClean="0"/>
              <a:t>сание</a:t>
            </a:r>
            <a:r>
              <a:rPr lang="ru-RU" sz="3200" i="1" dirty="0" smtClean="0"/>
              <a:t> мяча, лёгкое </a:t>
            </a:r>
            <a:r>
              <a:rPr lang="ru-RU" sz="3200" i="1" dirty="0" err="1" smtClean="0"/>
              <a:t>прик</a:t>
            </a:r>
            <a:r>
              <a:rPr lang="ru-RU" sz="3200" i="1" dirty="0" smtClean="0"/>
              <a:t>…</a:t>
            </a:r>
            <a:r>
              <a:rPr lang="ru-RU" sz="3200" i="1" dirty="0" err="1" smtClean="0"/>
              <a:t>сновение</a:t>
            </a:r>
            <a:r>
              <a:rPr lang="ru-RU" sz="3200" i="1" dirty="0" smtClean="0"/>
              <a:t>, к…</a:t>
            </a:r>
            <a:r>
              <a:rPr lang="ru-RU" sz="3200" i="1" dirty="0" err="1" smtClean="0"/>
              <a:t>сить</a:t>
            </a:r>
            <a:r>
              <a:rPr lang="ru-RU" sz="3200" i="1" dirty="0" smtClean="0"/>
              <a:t> траву, слегка к…</a:t>
            </a:r>
            <a:r>
              <a:rPr lang="ru-RU" sz="3200" i="1" dirty="0" err="1" smtClean="0"/>
              <a:t>снуться</a:t>
            </a:r>
            <a:r>
              <a:rPr lang="ru-RU" sz="3200" i="1" dirty="0" smtClean="0"/>
              <a:t>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77230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471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</TotalTime>
  <Words>120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Начальная</vt:lpstr>
      <vt:lpstr>На сколько групп  можно разделить эти словосочетания?</vt:lpstr>
      <vt:lpstr>Буквы о и а в корне –кос-- -кас-.</vt:lpstr>
      <vt:lpstr>Заглянем в учебник!!!</vt:lpstr>
      <vt:lpstr>На сколько групп  мы можем распределить эти слова?</vt:lpstr>
      <vt:lpstr>Сформулируйте задание!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о и а в корне –кос-- -кас-.</dc:title>
  <dc:creator>Вера</dc:creator>
  <cp:lastModifiedBy>Вера</cp:lastModifiedBy>
  <cp:revision>6</cp:revision>
  <dcterms:created xsi:type="dcterms:W3CDTF">2017-11-13T12:59:39Z</dcterms:created>
  <dcterms:modified xsi:type="dcterms:W3CDTF">2019-10-26T18:14:51Z</dcterms:modified>
</cp:coreProperties>
</file>